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4C59A9-F656-4F87-9537-FF2947E605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E2118-A4A6-4ADC-A3D7-A82CC53F89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47C6E-F474-49C6-B19C-6A530DDE273D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7A8C8-01AD-49D7-A0FF-50890A1FED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0808A-C565-4850-8D90-A55C9C58B3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68C1-720F-4D18-94E1-5F606D167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819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72CD1-F401-450E-99AD-6836E0CC9F6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F7672-863D-44AD-A221-1C2A4CB7D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2185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9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3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8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9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0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2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4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3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3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D27438B-EA3C-4DC7-8D57-DFDDBE0146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83"/>
          <a:stretch/>
        </p:blipFill>
        <p:spPr>
          <a:xfrm>
            <a:off x="541606" y="5171296"/>
            <a:ext cx="11108788" cy="13820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A3C675-99BB-48A0-801F-8D5A776523FF}"/>
              </a:ext>
            </a:extLst>
          </p:cNvPr>
          <p:cNvSpPr txBox="1"/>
          <p:nvPr/>
        </p:nvSpPr>
        <p:spPr>
          <a:xfrm>
            <a:off x="905522" y="667174"/>
            <a:ext cx="780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A199"/>
                </a:solidFill>
              </a:rPr>
              <a:t>Conflict of Interest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491CCDBA-D691-462D-9E39-35C8C13243C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5522" y="1475769"/>
            <a:ext cx="4500035" cy="754231"/>
          </a:xfrm>
          <a:prstGeom prst="rect">
            <a:avLst/>
          </a:prstGeom>
        </p:spPr>
      </p:pic>
      <p:pic>
        <p:nvPicPr>
          <p:cNvPr id="6" name="table">
            <a:extLst>
              <a:ext uri="{FF2B5EF4-FFF2-40B4-BE49-F238E27FC236}">
                <a16:creationId xmlns:a16="http://schemas.microsoft.com/office/drawing/2014/main" id="{E7D1C02F-B31A-4CE9-9A90-EB59464D904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5522" y="2230000"/>
            <a:ext cx="10449017" cy="24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7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FCE0FBDB4711224F99E593356B939F7F" ma:contentTypeVersion="9" ma:contentTypeDescription="" ma:contentTypeScope="" ma:versionID="5016e28ee98a3d366f6a84ad59aad7f3">
  <xsd:schema xmlns:xsd="http://www.w3.org/2001/XMLSchema" xmlns:xs="http://www.w3.org/2001/XMLSchema" xmlns:p="http://schemas.microsoft.com/office/2006/metadata/properties" xmlns:ns2="eb3f7de7-c935-4ca6-a12c-1f73773710ec" xmlns:ns3="9b7ef752-27e8-44cc-b3b4-f0fdd2769784" targetNamespace="http://schemas.microsoft.com/office/2006/metadata/properties" ma:root="true" ma:fieldsID="44a57addee0f2f788a21019671ea7152" ns2:_="" ns3:_="">
    <xsd:import namespace="eb3f7de7-c935-4ca6-a12c-1f73773710ec"/>
    <xsd:import namespace="9b7ef752-27e8-44cc-b3b4-f0fdd2769784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7ef752-27e8-44cc-b3b4-f0fdd2769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9D42-217D-44AE-A702-353F88265C7F}">
  <ds:schemaRefs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9b7ef752-27e8-44cc-b3b4-f0fdd276978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BD8C9-734C-4359-A178-73DF3CDE3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b7ef752-27e8-44cc-b3b4-f0fdd27697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Clare Beach</cp:lastModifiedBy>
  <cp:revision>13</cp:revision>
  <dcterms:created xsi:type="dcterms:W3CDTF">2015-06-28T15:31:45Z</dcterms:created>
  <dcterms:modified xsi:type="dcterms:W3CDTF">2020-08-03T17:04:00Z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0x01010037EA2DD516505C4D92B92F8677CFB68500FCE0FBDB4711224F99E593356B939F7F</vt:lpwstr>
  </property>
</Properties>
</file>